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901-D7E2-4365-8AB4-92218DEC1E1D}" type="datetimeFigureOut">
              <a:rPr lang="it-IT" smtClean="0"/>
              <a:t>27/03/2021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A27-BA20-4942-8125-AD4E14FF38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88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901-D7E2-4365-8AB4-92218DEC1E1D}" type="datetimeFigureOut">
              <a:rPr lang="it-IT" smtClean="0"/>
              <a:t>27/03/2021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A27-BA20-4942-8125-AD4E14FF38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07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901-D7E2-4365-8AB4-92218DEC1E1D}" type="datetimeFigureOut">
              <a:rPr lang="it-IT" smtClean="0"/>
              <a:t>27/03/2021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A27-BA20-4942-8125-AD4E14FF38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68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901-D7E2-4365-8AB4-92218DEC1E1D}" type="datetimeFigureOut">
              <a:rPr lang="it-IT" smtClean="0"/>
              <a:t>27/03/2021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A27-BA20-4942-8125-AD4E14FF38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64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901-D7E2-4365-8AB4-92218DEC1E1D}" type="datetimeFigureOut">
              <a:rPr lang="it-IT" smtClean="0"/>
              <a:t>27/03/2021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A27-BA20-4942-8125-AD4E14FF38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39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901-D7E2-4365-8AB4-92218DEC1E1D}" type="datetimeFigureOut">
              <a:rPr lang="it-IT" smtClean="0"/>
              <a:t>27/03/2021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A27-BA20-4942-8125-AD4E14FF38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32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901-D7E2-4365-8AB4-92218DEC1E1D}" type="datetimeFigureOut">
              <a:rPr lang="it-IT" smtClean="0"/>
              <a:t>27/03/2021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A27-BA20-4942-8125-AD4E14FF38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97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901-D7E2-4365-8AB4-92218DEC1E1D}" type="datetimeFigureOut">
              <a:rPr lang="it-IT" smtClean="0"/>
              <a:t>27/03/2021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A27-BA20-4942-8125-AD4E14FF38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52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901-D7E2-4365-8AB4-92218DEC1E1D}" type="datetimeFigureOut">
              <a:rPr lang="it-IT" smtClean="0"/>
              <a:t>27/03/2021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A27-BA20-4942-8125-AD4E14FF38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74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901-D7E2-4365-8AB4-92218DEC1E1D}" type="datetimeFigureOut">
              <a:rPr lang="it-IT" smtClean="0"/>
              <a:t>27/03/2021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A27-BA20-4942-8125-AD4E14FF38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80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901-D7E2-4365-8AB4-92218DEC1E1D}" type="datetimeFigureOut">
              <a:rPr lang="it-IT" smtClean="0"/>
              <a:t>27/03/2021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A27-BA20-4942-8125-AD4E14FF38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6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F901-D7E2-4365-8AB4-92218DEC1E1D}" type="datetimeFigureOut">
              <a:rPr lang="it-IT" smtClean="0"/>
              <a:t>27/03/2021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94A27-BA20-4942-8125-AD4E14FF38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2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2602632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 nostri lavori ….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1026" name="Picture 2" descr="Nessuna descrizione disponibi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51000"/>
            <a:ext cx="5109322" cy="583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23528" y="2996952"/>
            <a:ext cx="2602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Classe 2^B 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79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ssuna descrizione disponibile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 r="4178"/>
          <a:stretch/>
        </p:blipFill>
        <p:spPr bwMode="auto">
          <a:xfrm>
            <a:off x="971600" y="831273"/>
            <a:ext cx="7451964" cy="50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7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ssuna descrizione disponibi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757258" cy="60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1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ssuna descrizione disponibi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" t="10787" r="21540" b="8214"/>
          <a:stretch/>
        </p:blipFill>
        <p:spPr bwMode="auto">
          <a:xfrm rot="16200000">
            <a:off x="1517874" y="-514779"/>
            <a:ext cx="6112109" cy="834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87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ssuna descrizione disponibi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17211" r="132"/>
          <a:stretch/>
        </p:blipFill>
        <p:spPr bwMode="auto">
          <a:xfrm>
            <a:off x="395536" y="260648"/>
            <a:ext cx="8352928" cy="614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6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ssuna descrizione disponibi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0" b="321"/>
          <a:stretch/>
        </p:blipFill>
        <p:spPr bwMode="auto">
          <a:xfrm>
            <a:off x="539552" y="459160"/>
            <a:ext cx="8208912" cy="584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79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ssuna descrizione disponibile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5" y="476672"/>
            <a:ext cx="8352928" cy="595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76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ssuna descrizione disponibi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4"/>
          <a:stretch/>
        </p:blipFill>
        <p:spPr bwMode="auto">
          <a:xfrm>
            <a:off x="827584" y="836712"/>
            <a:ext cx="79208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7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ssuna descrizione disponibi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/>
          <a:stretch/>
        </p:blipFill>
        <p:spPr bwMode="auto">
          <a:xfrm>
            <a:off x="1403648" y="764704"/>
            <a:ext cx="6840760" cy="53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4978896" cy="50405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Classe 2^C 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523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ssuna descrizione disponibi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7" t="7488" r="3248" b="9458"/>
          <a:stretch/>
        </p:blipFill>
        <p:spPr bwMode="auto">
          <a:xfrm>
            <a:off x="540026" y="692695"/>
            <a:ext cx="7992414" cy="48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586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</Words>
  <Application>Microsoft Office PowerPoint</Application>
  <PresentationFormat>Presentazione su schermo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I nostri lavori ….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Classe 2^C  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nostri lavori ….</dc:title>
  <dc:creator>Ada</dc:creator>
  <cp:lastModifiedBy>Ada</cp:lastModifiedBy>
  <cp:revision>4</cp:revision>
  <dcterms:created xsi:type="dcterms:W3CDTF">2021-03-27T14:28:32Z</dcterms:created>
  <dcterms:modified xsi:type="dcterms:W3CDTF">2021-03-27T15:02:02Z</dcterms:modified>
</cp:coreProperties>
</file>